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57" r:id="rId4"/>
    <p:sldId id="261" r:id="rId5"/>
    <p:sldId id="262" r:id="rId6"/>
    <p:sldId id="258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70092" autoAdjust="0"/>
  </p:normalViewPr>
  <p:slideViewPr>
    <p:cSldViewPr snapToGrid="0">
      <p:cViewPr varScale="1">
        <p:scale>
          <a:sx n="92" d="100"/>
          <a:sy n="92" d="100"/>
        </p:scale>
        <p:origin x="114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03A0DC-1F73-4347-A249-BD97534E4CB2}" type="datetimeFigureOut">
              <a:rPr lang="fr-CH" smtClean="0"/>
              <a:t>09.05.2017</a:t>
            </a:fld>
            <a:endParaRPr lang="fr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7D148-B142-4851-BB1B-295F33E865E7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47055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 smtClean="0"/>
              <a:t>Each</a:t>
            </a:r>
            <a:r>
              <a:rPr lang="fr-CH" dirty="0" smtClean="0"/>
              <a:t> robot has a </a:t>
            </a:r>
            <a:r>
              <a:rPr lang="fr-CH" dirty="0" err="1" smtClean="0"/>
              <a:t>specific</a:t>
            </a:r>
            <a:r>
              <a:rPr lang="fr-CH" dirty="0" smtClean="0"/>
              <a:t> </a:t>
            </a:r>
            <a:r>
              <a:rPr lang="fr-CH" dirty="0" err="1" smtClean="0"/>
              <a:t>task</a:t>
            </a:r>
            <a:r>
              <a:rPr lang="fr-CH" dirty="0" smtClean="0"/>
              <a:t>:</a:t>
            </a:r>
            <a:r>
              <a:rPr lang="fr-CH" baseline="0" dirty="0" smtClean="0"/>
              <a:t> clean, </a:t>
            </a:r>
            <a:r>
              <a:rPr lang="fr-CH" baseline="0" dirty="0" err="1" smtClean="0"/>
              <a:t>dig</a:t>
            </a:r>
            <a:r>
              <a:rPr lang="fr-CH" baseline="0" dirty="0" smtClean="0"/>
              <a:t> etc.. And </a:t>
            </a:r>
            <a:r>
              <a:rPr lang="fr-CH" baseline="0" dirty="0" err="1" smtClean="0"/>
              <a:t>only</a:t>
            </a:r>
            <a:r>
              <a:rPr lang="fr-CH" baseline="0" dirty="0" smtClean="0"/>
              <a:t> one robot has the </a:t>
            </a:r>
            <a:r>
              <a:rPr lang="fr-CH" baseline="0" dirty="0" err="1" smtClean="0"/>
              <a:t>localization</a:t>
            </a:r>
            <a:r>
              <a:rPr lang="fr-CH" baseline="0" dirty="0" smtClean="0"/>
              <a:t> </a:t>
            </a:r>
            <a:r>
              <a:rPr lang="fr-CH" baseline="0" dirty="0" err="1" smtClean="0"/>
              <a:t>function</a:t>
            </a:r>
            <a:r>
              <a:rPr lang="fr-CH" baseline="0" dirty="0" smtClean="0"/>
              <a:t> </a:t>
            </a:r>
            <a:r>
              <a:rPr lang="fr-CH" baseline="0" dirty="0" err="1" smtClean="0"/>
              <a:t>implemented</a:t>
            </a:r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D148-B142-4851-BB1B-295F33E865E7}" type="slidenum">
              <a:rPr lang="fr-CH" smtClean="0"/>
              <a:t>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2186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57D148-B142-4851-BB1B-295F33E865E7}" type="slidenum">
              <a:rPr lang="fr-CH" smtClean="0"/>
              <a:t>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33154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83E8A-3E21-498F-A12B-971A14CB72B1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1376A-CBA1-4D34-812C-BF36294B104C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2E22-2064-4874-8B45-FF66E99475BC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9BB25-2C09-4DB4-8BDB-BD4B21001376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2FD87-5AE1-4E97-8050-B4B813C45538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1597-8D37-4C3D-9E53-229963157CD1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582D-DD7C-443E-8E7B-DF29C8E60286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DF929-DEDA-42B1-BFF2-B381390E27F8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6BD05-C4CB-4060-B67D-5A6726D9BD06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2A89633-7DCA-4047-8C66-2B25D6BBB2F4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1D4AD-EAF7-4EF0-B790-4C23F3C9B5F9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9168ECC-73A4-49F5-B442-ECC062EB9A9B}" type="datetime1">
              <a:rPr lang="en-US" smtClean="0"/>
              <a:t>5/9/2017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https://upload.wikimedia.org/wikipedia/commons/thumb/f/f4/Logo_EPFL.svg/2000px-Logo_EPFL.svg.pn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2483" y="253353"/>
            <a:ext cx="884391" cy="42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0051" y="601579"/>
            <a:ext cx="10058400" cy="1325237"/>
          </a:xfrm>
        </p:spPr>
        <p:txBody>
          <a:bodyPr/>
          <a:lstStyle/>
          <a:p>
            <a:r>
              <a:rPr lang="fr-CH" dirty="0" err="1" smtClean="0"/>
              <a:t>Evolutionary</a:t>
            </a:r>
            <a:r>
              <a:rPr lang="fr-CH" dirty="0" smtClean="0"/>
              <a:t> </a:t>
            </a:r>
            <a:r>
              <a:rPr lang="fr-CH" dirty="0" err="1" smtClean="0"/>
              <a:t>Robotics</a:t>
            </a:r>
            <a:endParaRPr lang="fr-C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H" dirty="0" smtClean="0"/>
              <a:t>Group 1</a:t>
            </a:r>
            <a:endParaRPr lang="fr-CH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609" y="1987539"/>
            <a:ext cx="7058527" cy="186273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789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Task</a:t>
            </a:r>
            <a:r>
              <a:rPr lang="fr-CH" dirty="0" smtClean="0"/>
              <a:t> and Motivation</a:t>
            </a:r>
            <a:endParaRPr lang="fr-CH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CH" dirty="0" smtClean="0"/>
              <a:t> Robot </a:t>
            </a:r>
            <a:r>
              <a:rPr lang="fr-CH" dirty="0" err="1"/>
              <a:t>f</a:t>
            </a:r>
            <a:r>
              <a:rPr lang="fr-CH" dirty="0" err="1" smtClean="0"/>
              <a:t>ollowing</a:t>
            </a:r>
            <a:r>
              <a:rPr lang="fr-CH" dirty="0" smtClean="0"/>
              <a:t> light </a:t>
            </a:r>
          </a:p>
          <a:p>
            <a:pPr marL="0" indent="0">
              <a:buNone/>
            </a:pPr>
            <a:endParaRPr lang="fr-CH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fr-CH" dirty="0" smtClean="0"/>
              <a:t> </a:t>
            </a:r>
            <a:r>
              <a:rPr lang="fr-CH" dirty="0" err="1" smtClean="0"/>
              <a:t>Convoy</a:t>
            </a:r>
            <a:r>
              <a:rPr lang="fr-CH" dirty="0" smtClean="0"/>
              <a:t> or </a:t>
            </a:r>
            <a:r>
              <a:rPr lang="fr-CH" dirty="0" err="1"/>
              <a:t>S</a:t>
            </a:r>
            <a:r>
              <a:rPr lang="fr-CH" dirty="0" err="1" smtClean="0"/>
              <a:t>warm</a:t>
            </a:r>
            <a:r>
              <a:rPr lang="fr-CH" dirty="0" smtClean="0"/>
              <a:t> of </a:t>
            </a:r>
            <a:r>
              <a:rPr lang="fr-CH" dirty="0" smtClean="0"/>
              <a:t>robots</a:t>
            </a:r>
            <a:endParaRPr lang="fr-CH" dirty="0" smtClean="0"/>
          </a:p>
          <a:p>
            <a:pPr marL="201168" lvl="1" indent="0">
              <a:buNone/>
            </a:pPr>
            <a:r>
              <a:rPr lang="fr-CH" dirty="0" smtClean="0"/>
              <a:t>- </a:t>
            </a:r>
            <a:r>
              <a:rPr lang="fr-CH" dirty="0" smtClean="0"/>
              <a:t>«</a:t>
            </a:r>
            <a:r>
              <a:rPr lang="fr-CH" dirty="0" err="1"/>
              <a:t>Going</a:t>
            </a:r>
            <a:r>
              <a:rPr lang="fr-CH" dirty="0"/>
              <a:t> back home» </a:t>
            </a:r>
            <a:r>
              <a:rPr lang="fr-CH" dirty="0" err="1"/>
              <a:t>function</a:t>
            </a:r>
            <a:r>
              <a:rPr lang="fr-CH" dirty="0"/>
              <a:t> </a:t>
            </a:r>
            <a:r>
              <a:rPr lang="fr-CH" dirty="0" err="1"/>
              <a:t>implemented</a:t>
            </a:r>
            <a:r>
              <a:rPr lang="fr-CH" dirty="0"/>
              <a:t> for </a:t>
            </a:r>
            <a:r>
              <a:rPr lang="fr-CH" dirty="0" err="1"/>
              <a:t>only</a:t>
            </a:r>
            <a:r>
              <a:rPr lang="fr-CH" dirty="0"/>
              <a:t> one </a:t>
            </a:r>
            <a:r>
              <a:rPr lang="fr-CH" dirty="0" smtClean="0"/>
              <a:t>robot</a:t>
            </a:r>
          </a:p>
          <a:p>
            <a:pPr marL="201168" lvl="1" indent="0">
              <a:buNone/>
            </a:pPr>
            <a:r>
              <a:rPr lang="fr-CH" dirty="0" smtClean="0"/>
              <a:t>- </a:t>
            </a:r>
            <a:endParaRPr lang="fr-CH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fr-CH" dirty="0"/>
              <a:t> </a:t>
            </a:r>
            <a:r>
              <a:rPr lang="fr-CH" dirty="0" err="1"/>
              <a:t>Simpler</a:t>
            </a:r>
            <a:r>
              <a:rPr lang="fr-CH" dirty="0"/>
              <a:t> robot</a:t>
            </a:r>
          </a:p>
          <a:p>
            <a:pPr marL="0" indent="0">
              <a:buNone/>
            </a:pPr>
            <a:endParaRPr lang="fr-CH" dirty="0" smtClean="0"/>
          </a:p>
          <a:p>
            <a:pPr marL="0" indent="0">
              <a:buNone/>
            </a:pPr>
            <a:endParaRPr lang="fr-C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59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Evolution </a:t>
            </a:r>
            <a:r>
              <a:rPr lang="fr-CH" dirty="0" err="1" smtClean="0"/>
              <a:t>Steps</a:t>
            </a:r>
            <a:endParaRPr lang="fr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CH" dirty="0" smtClean="0">
                <a:solidFill>
                  <a:schemeClr val="accent1"/>
                </a:solidFill>
              </a:rPr>
              <a:t>1. </a:t>
            </a:r>
            <a:r>
              <a:rPr lang="fr-CH" dirty="0" err="1" smtClean="0"/>
              <a:t>Linear</a:t>
            </a:r>
            <a:r>
              <a:rPr lang="fr-CH" dirty="0" smtClean="0"/>
              <a:t> </a:t>
            </a:r>
            <a:r>
              <a:rPr lang="fr-CH" dirty="0" err="1" smtClean="0"/>
              <a:t>displacement</a:t>
            </a:r>
            <a:r>
              <a:rPr lang="fr-CH" dirty="0" smtClean="0"/>
              <a:t>                                                          </a:t>
            </a:r>
            <a:r>
              <a:rPr lang="fr-CH" dirty="0" smtClean="0">
                <a:solidFill>
                  <a:schemeClr val="accent1"/>
                </a:solidFill>
              </a:rPr>
              <a:t> 2. </a:t>
            </a:r>
            <a:r>
              <a:rPr lang="fr-CH" dirty="0" smtClean="0"/>
              <a:t>Orientation </a:t>
            </a:r>
            <a:r>
              <a:rPr lang="fr-CH" dirty="0" err="1" smtClean="0"/>
              <a:t>towards</a:t>
            </a:r>
            <a:r>
              <a:rPr lang="fr-CH" dirty="0" smtClean="0"/>
              <a:t> a </a:t>
            </a:r>
            <a:r>
              <a:rPr lang="fr-CH" dirty="0" err="1"/>
              <a:t>specific</a:t>
            </a:r>
            <a:r>
              <a:rPr lang="fr-CH" dirty="0"/>
              <a:t> point</a:t>
            </a:r>
          </a:p>
          <a:p>
            <a:pPr marL="0" indent="0">
              <a:buNone/>
            </a:pPr>
            <a:endParaRPr lang="fr-CH" dirty="0" smtClean="0"/>
          </a:p>
          <a:p>
            <a:pPr marL="457200" indent="-457200">
              <a:buFont typeface="+mj-lt"/>
              <a:buAutoNum type="arabicPeriod"/>
            </a:pPr>
            <a:endParaRPr lang="fr-CH" dirty="0" smtClean="0"/>
          </a:p>
          <a:p>
            <a:pPr marL="0" indent="0">
              <a:buNone/>
            </a:pPr>
            <a:endParaRPr lang="fr-CH" dirty="0" smtClean="0"/>
          </a:p>
          <a:p>
            <a:pPr marL="0" indent="0">
              <a:buNone/>
            </a:pPr>
            <a:endParaRPr lang="fr-CH" dirty="0" smtClean="0"/>
          </a:p>
          <a:p>
            <a:pPr marL="0" indent="0">
              <a:buNone/>
            </a:pPr>
            <a:r>
              <a:rPr lang="fr-CH" dirty="0" smtClean="0">
                <a:solidFill>
                  <a:schemeClr val="accent1"/>
                </a:solidFill>
              </a:rPr>
              <a:t>3.</a:t>
            </a:r>
            <a:r>
              <a:rPr lang="fr-CH" dirty="0" smtClean="0"/>
              <a:t> </a:t>
            </a:r>
            <a:r>
              <a:rPr lang="fr-CH" dirty="0" err="1" smtClean="0"/>
              <a:t>Detection</a:t>
            </a:r>
            <a:r>
              <a:rPr lang="fr-CH" dirty="0" smtClean="0"/>
              <a:t> of light and </a:t>
            </a:r>
            <a:r>
              <a:rPr lang="fr-CH" dirty="0" err="1" smtClean="0"/>
              <a:t>pursuit</a:t>
            </a:r>
            <a:r>
              <a:rPr lang="fr-CH" dirty="0" smtClean="0"/>
              <a:t>                                                       </a:t>
            </a:r>
            <a:r>
              <a:rPr lang="fr-CH" dirty="0" smtClean="0">
                <a:solidFill>
                  <a:schemeClr val="accent1"/>
                </a:solidFill>
              </a:rPr>
              <a:t>4. </a:t>
            </a:r>
            <a:r>
              <a:rPr lang="fr-CH" dirty="0" err="1" smtClean="0"/>
              <a:t>Following</a:t>
            </a:r>
            <a:r>
              <a:rPr lang="fr-CH" dirty="0" smtClean="0"/>
              <a:t> </a:t>
            </a:r>
            <a:r>
              <a:rPr lang="fr-CH" dirty="0"/>
              <a:t>a «</a:t>
            </a:r>
            <a:r>
              <a:rPr lang="fr-CH" dirty="0" err="1"/>
              <a:t>moving</a:t>
            </a:r>
            <a:r>
              <a:rPr lang="fr-CH" dirty="0"/>
              <a:t>» light </a:t>
            </a:r>
          </a:p>
          <a:p>
            <a:pPr marL="0" indent="0">
              <a:buNone/>
            </a:pPr>
            <a:endParaRPr lang="fr-CH" dirty="0" smtClean="0"/>
          </a:p>
          <a:p>
            <a:pPr marL="0" indent="0">
              <a:buNone/>
            </a:pPr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6713"/>
          <a:stretch/>
        </p:blipFill>
        <p:spPr>
          <a:xfrm>
            <a:off x="1357053" y="2569952"/>
            <a:ext cx="2549799" cy="10013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2" r="7586" b="5776"/>
          <a:stretch/>
        </p:blipFill>
        <p:spPr>
          <a:xfrm>
            <a:off x="7269480" y="2283866"/>
            <a:ext cx="1558636" cy="15735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906" y="4664844"/>
            <a:ext cx="2050092" cy="13873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45" t="6060" r="4993"/>
          <a:stretch/>
        </p:blipFill>
        <p:spPr>
          <a:xfrm>
            <a:off x="6526529" y="4664844"/>
            <a:ext cx="1370561" cy="13475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8" t="32404" r="8390"/>
          <a:stretch/>
        </p:blipFill>
        <p:spPr>
          <a:xfrm>
            <a:off x="8967355" y="4664844"/>
            <a:ext cx="1704109" cy="1353657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8048798" y="5358505"/>
            <a:ext cx="658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4549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Morphology</a:t>
            </a:r>
            <a:r>
              <a:rPr lang="fr-CH" dirty="0" smtClean="0"/>
              <a:t> and Brain Evolution</a:t>
            </a:r>
            <a:endParaRPr lang="fr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CH" dirty="0" smtClean="0"/>
              <a:t> Start </a:t>
            </a:r>
            <a:r>
              <a:rPr lang="fr-CH" dirty="0" err="1"/>
              <a:t>from</a:t>
            </a:r>
            <a:r>
              <a:rPr lang="fr-CH" dirty="0"/>
              <a:t> a </a:t>
            </a:r>
            <a:r>
              <a:rPr lang="fr-CH" dirty="0" err="1" smtClean="0"/>
              <a:t>defined</a:t>
            </a:r>
            <a:r>
              <a:rPr lang="fr-CH" dirty="0" smtClean="0"/>
              <a:t> </a:t>
            </a:r>
            <a:r>
              <a:rPr lang="fr-CH" dirty="0" err="1"/>
              <a:t>morphology</a:t>
            </a:r>
            <a:r>
              <a:rPr lang="fr-CH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dirty="0" smtClean="0"/>
              <a:t> </a:t>
            </a:r>
            <a:r>
              <a:rPr lang="fr-CH" dirty="0" err="1" smtClean="0"/>
              <a:t>Morphology</a:t>
            </a:r>
            <a:r>
              <a:rPr lang="fr-CH" dirty="0" smtClean="0"/>
              <a:t> </a:t>
            </a:r>
            <a:r>
              <a:rPr lang="fr-CH" dirty="0" err="1"/>
              <a:t>inspired</a:t>
            </a:r>
            <a:r>
              <a:rPr lang="fr-CH" dirty="0"/>
              <a:t> </a:t>
            </a:r>
            <a:r>
              <a:rPr lang="fr-CH" dirty="0" err="1"/>
              <a:t>from</a:t>
            </a:r>
            <a:r>
              <a:rPr lang="fr-CH" dirty="0"/>
              <a:t> nature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dirty="0" smtClean="0"/>
              <a:t> Brain </a:t>
            </a:r>
            <a:r>
              <a:rPr lang="fr-CH" dirty="0" err="1" smtClean="0"/>
              <a:t>evolved</a:t>
            </a:r>
            <a:r>
              <a:rPr lang="fr-CH" dirty="0" smtClean="0"/>
              <a:t> in the </a:t>
            </a:r>
            <a:r>
              <a:rPr lang="fr-CH" dirty="0" err="1" smtClean="0"/>
              <a:t>steps</a:t>
            </a:r>
            <a:r>
              <a:rPr lang="fr-CH" dirty="0" smtClean="0"/>
              <a:t> </a:t>
            </a:r>
            <a:r>
              <a:rPr lang="fr-CH" dirty="0" err="1" smtClean="0"/>
              <a:t>mentionned</a:t>
            </a:r>
            <a:r>
              <a:rPr lang="fr-CH" dirty="0" smtClean="0"/>
              <a:t> </a:t>
            </a:r>
            <a:r>
              <a:rPr lang="fr-CH" dirty="0" err="1" smtClean="0"/>
              <a:t>previously</a:t>
            </a:r>
            <a:endParaRPr lang="fr-CH" dirty="0"/>
          </a:p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2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First fitness </a:t>
            </a:r>
            <a:r>
              <a:rPr lang="fr-CH" dirty="0" err="1" smtClean="0"/>
              <a:t>function</a:t>
            </a:r>
            <a:endParaRPr lang="fr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CH" dirty="0" smtClean="0"/>
              <a:t> </a:t>
            </a:r>
            <a:r>
              <a:rPr lang="fr-CH" dirty="0" err="1" smtClean="0"/>
              <a:t>Necessary</a:t>
            </a:r>
            <a:r>
              <a:rPr lang="fr-CH" dirty="0" smtClean="0"/>
              <a:t> </a:t>
            </a:r>
            <a:r>
              <a:rPr lang="fr-CH" dirty="0" err="1" smtClean="0"/>
              <a:t>parameters</a:t>
            </a:r>
            <a:r>
              <a:rPr lang="fr-CH" dirty="0" smtClean="0"/>
              <a:t>: </a:t>
            </a:r>
          </a:p>
          <a:p>
            <a:pPr marL="544068" lvl="1" indent="-342900">
              <a:buFont typeface="+mj-lt"/>
              <a:buAutoNum type="arabicPeriod"/>
            </a:pPr>
            <a:r>
              <a:rPr lang="fr-CH" dirty="0" err="1" smtClean="0"/>
              <a:t>Starting</a:t>
            </a:r>
            <a:r>
              <a:rPr lang="fr-CH" dirty="0" smtClean="0"/>
              <a:t> position </a:t>
            </a:r>
          </a:p>
          <a:p>
            <a:pPr marL="544068" lvl="1" indent="-342900">
              <a:buFont typeface="+mj-lt"/>
              <a:buAutoNum type="arabicPeriod"/>
            </a:pPr>
            <a:r>
              <a:rPr lang="fr-CH" dirty="0" smtClean="0"/>
              <a:t>Position of the </a:t>
            </a:r>
            <a:r>
              <a:rPr lang="fr-CH" dirty="0" err="1" smtClean="0"/>
              <a:t>core</a:t>
            </a:r>
            <a:r>
              <a:rPr lang="fr-CH" dirty="0" smtClean="0"/>
              <a:t> component and </a:t>
            </a:r>
            <a:r>
              <a:rPr lang="fr-CH" dirty="0" err="1" smtClean="0"/>
              <a:t>secondary</a:t>
            </a:r>
            <a:r>
              <a:rPr lang="fr-CH" dirty="0" smtClean="0"/>
              <a:t> component (for the orientation)</a:t>
            </a:r>
          </a:p>
          <a:p>
            <a:pPr marL="544068" lvl="1" indent="-342900">
              <a:buFont typeface="+mj-lt"/>
              <a:buAutoNum type="arabicPeriod"/>
            </a:pPr>
            <a:r>
              <a:rPr lang="fr-CH" dirty="0" smtClean="0"/>
              <a:t>IR values </a:t>
            </a:r>
            <a:endParaRPr lang="fr-CH" dirty="0"/>
          </a:p>
          <a:p>
            <a:pPr marL="0" indent="0">
              <a:buNone/>
            </a:pPr>
            <a:endParaRPr lang="fr-CH" dirty="0"/>
          </a:p>
          <a:p>
            <a:pPr>
              <a:buFont typeface="Arial" panose="020B0604020202020204" pitchFamily="34" charset="0"/>
              <a:buChar char="•"/>
            </a:pPr>
            <a:r>
              <a:rPr lang="fr-CH" dirty="0" smtClean="0"/>
              <a:t> First fitness </a:t>
            </a:r>
            <a:r>
              <a:rPr lang="fr-CH" dirty="0" err="1" smtClean="0"/>
              <a:t>function</a:t>
            </a:r>
            <a:r>
              <a:rPr lang="fr-CH" dirty="0" smtClean="0"/>
              <a:t>: </a:t>
            </a:r>
            <a:endParaRPr lang="fr-CH" dirty="0"/>
          </a:p>
          <a:p>
            <a:pPr marL="0" indent="0">
              <a:buNone/>
            </a:pPr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679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First </a:t>
            </a:r>
            <a:r>
              <a:rPr lang="fr-CH" dirty="0" err="1" smtClean="0"/>
              <a:t>Results</a:t>
            </a:r>
            <a:endParaRPr lang="fr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946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05382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362</TotalTime>
  <Words>145</Words>
  <Application>Microsoft Office PowerPoint</Application>
  <PresentationFormat>Widescreen</PresentationFormat>
  <Paragraphs>38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Retrospect</vt:lpstr>
      <vt:lpstr>Evolutionary Robotics</vt:lpstr>
      <vt:lpstr>Task and Motivation</vt:lpstr>
      <vt:lpstr>Evolution Steps</vt:lpstr>
      <vt:lpstr>Morphology and Brain Evolution</vt:lpstr>
      <vt:lpstr>First fitness function</vt:lpstr>
      <vt:lpstr>First Results</vt:lpstr>
      <vt:lpstr>PowerPoint Presentation</vt:lpstr>
    </vt:vector>
  </TitlesOfParts>
  <Company>EPFL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Evolutionary Robotics</dc:title>
  <dc:creator>Viard Hugo Claude</dc:creator>
  <cp:lastModifiedBy>Viard Hugo Claude</cp:lastModifiedBy>
  <cp:revision>30</cp:revision>
  <dcterms:created xsi:type="dcterms:W3CDTF">2017-05-08T09:21:02Z</dcterms:created>
  <dcterms:modified xsi:type="dcterms:W3CDTF">2017-05-09T13:06:22Z</dcterms:modified>
</cp:coreProperties>
</file>

<file path=docProps/thumbnail.jpeg>
</file>